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1158" y="33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11/20/2012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11/20/2012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11/20/2012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11/20/2012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11/20/2012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11/20/2012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11/20/2012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11/20/2012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11/20/2012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11/20/2012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11/20/2012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11/20/2012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1" y="381000"/>
            <a:ext cx="8785539" cy="646331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err="1" smtClean="0">
                <a:solidFill>
                  <a:schemeClr val="bg1"/>
                </a:solidFill>
                <a:latin typeface="Kristen ITC" pitchFamily="66" charset="0"/>
              </a:rPr>
              <a:t>What</a:t>
            </a:r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 are the four </a:t>
            </a:r>
            <a:r>
              <a:rPr lang="fr-FR" sz="3600" dirty="0" err="1" smtClean="0">
                <a:solidFill>
                  <a:schemeClr val="bg1"/>
                </a:solidFill>
                <a:latin typeface="Kristen ITC" pitchFamily="66" charset="0"/>
              </a:rPr>
              <a:t>proficiency</a:t>
            </a:r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 </a:t>
            </a:r>
            <a:r>
              <a:rPr lang="fr-FR" sz="3600" dirty="0" err="1" smtClean="0">
                <a:solidFill>
                  <a:schemeClr val="bg1"/>
                </a:solidFill>
                <a:latin typeface="Kristen ITC" pitchFamily="66" charset="0"/>
              </a:rPr>
              <a:t>levels</a:t>
            </a:r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?</a:t>
            </a:r>
            <a:endParaRPr lang="fr-FR" sz="36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281721" y="1600200"/>
            <a:ext cx="8458200" cy="175432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err="1" smtClean="0">
                <a:latin typeface="Kristen ITC" pitchFamily="66" charset="0"/>
              </a:rPr>
              <a:t>What</a:t>
            </a:r>
            <a:r>
              <a:rPr lang="fr-FR" sz="3600" b="1" dirty="0" smtClean="0">
                <a:latin typeface="Kristen ITC" pitchFamily="66" charset="0"/>
              </a:rPr>
              <a:t> are </a:t>
            </a:r>
            <a:r>
              <a:rPr lang="fr-FR" sz="3600" b="1" dirty="0" err="1" smtClean="0">
                <a:latin typeface="Kristen ITC" pitchFamily="66" charset="0"/>
              </a:rPr>
              <a:t>some</a:t>
            </a:r>
            <a:r>
              <a:rPr lang="fr-FR" sz="3600" b="1" dirty="0" smtClean="0">
                <a:latin typeface="Kristen ITC" pitchFamily="66" charset="0"/>
              </a:rPr>
              <a:t> </a:t>
            </a:r>
            <a:r>
              <a:rPr lang="fr-FR" sz="3600" b="1" dirty="0" err="1" smtClean="0">
                <a:latin typeface="Kristen ITC" pitchFamily="66" charset="0"/>
              </a:rPr>
              <a:t>things</a:t>
            </a:r>
            <a:r>
              <a:rPr lang="fr-FR" sz="3600" b="1" dirty="0" smtClean="0">
                <a:latin typeface="Kristen ITC" pitchFamily="66" charset="0"/>
              </a:rPr>
              <a:t> </a:t>
            </a:r>
            <a:r>
              <a:rPr lang="fr-FR" sz="3600" b="1" dirty="0" err="1" smtClean="0">
                <a:latin typeface="Kristen ITC" pitchFamily="66" charset="0"/>
              </a:rPr>
              <a:t>that</a:t>
            </a:r>
            <a:r>
              <a:rPr lang="fr-FR" sz="3600" b="1" dirty="0" smtClean="0">
                <a:latin typeface="Kristen ITC" pitchFamily="66" charset="0"/>
              </a:rPr>
              <a:t> </a:t>
            </a:r>
            <a:r>
              <a:rPr lang="fr-FR" sz="3600" b="1" dirty="0" err="1" smtClean="0">
                <a:latin typeface="Kristen ITC" pitchFamily="66" charset="0"/>
              </a:rPr>
              <a:t>distinguish</a:t>
            </a:r>
            <a:r>
              <a:rPr lang="fr-FR" sz="3600" b="1" dirty="0" smtClean="0">
                <a:latin typeface="Kristen ITC" pitchFamily="66" charset="0"/>
              </a:rPr>
              <a:t> novice </a:t>
            </a:r>
            <a:r>
              <a:rPr lang="fr-FR" sz="3600" b="1" dirty="0" err="1" smtClean="0">
                <a:latin typeface="Kristen ITC" pitchFamily="66" charset="0"/>
              </a:rPr>
              <a:t>from</a:t>
            </a:r>
            <a:r>
              <a:rPr lang="fr-FR" sz="3600" b="1" dirty="0" smtClean="0">
                <a:latin typeface="Kristen ITC" pitchFamily="66" charset="0"/>
              </a:rPr>
              <a:t> </a:t>
            </a:r>
            <a:r>
              <a:rPr lang="fr-FR" sz="3600" b="1" dirty="0" err="1" smtClean="0">
                <a:latin typeface="Kristen ITC" pitchFamily="66" charset="0"/>
              </a:rPr>
              <a:t>intermediate</a:t>
            </a:r>
            <a:r>
              <a:rPr lang="fr-FR" sz="3600" b="1" dirty="0" smtClean="0">
                <a:latin typeface="Kristen ITC" pitchFamily="66" charset="0"/>
              </a:rPr>
              <a:t> speakers?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85666" y="3858833"/>
            <a:ext cx="8633139" cy="95410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What level do you think you write at?  What about speaking?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81721" y="5334000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What can we do to improve?</a:t>
            </a:r>
            <a:endParaRPr lang="en-US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224</TotalTime>
  <Words>38</Words>
  <Application>Microsoft Office PowerPoint</Application>
  <PresentationFormat>On-screen Show (4:3)</PresentationFormat>
  <Paragraphs>4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101</cp:revision>
  <dcterms:created xsi:type="dcterms:W3CDTF">2011-09-14T23:22:57Z</dcterms:created>
  <dcterms:modified xsi:type="dcterms:W3CDTF">2012-11-20T12:56:05Z</dcterms:modified>
</cp:coreProperties>
</file>